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fif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98" r:id="rId3"/>
    <p:sldId id="304" r:id="rId4"/>
    <p:sldId id="299" r:id="rId5"/>
    <p:sldId id="305" r:id="rId6"/>
    <p:sldId id="333" r:id="rId7"/>
    <p:sldId id="330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328" r:id="rId16"/>
    <p:sldId id="327" r:id="rId17"/>
    <p:sldId id="332" r:id="rId18"/>
    <p:sldId id="326" r:id="rId19"/>
    <p:sldId id="329" r:id="rId20"/>
    <p:sldId id="331" r:id="rId21"/>
    <p:sldId id="302" r:id="rId22"/>
    <p:sldId id="29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20500000000000000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微軟正黑體" panose="020B0604030504040204" pitchFamily="34" charset="-12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03" d="100"/>
          <a:sy n="103" d="100"/>
        </p:scale>
        <p:origin x="91" y="18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57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fif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webp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30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1113209"/>
            <a:ext cx="7364437" cy="36385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ECBECC-D36C-44DA-A5FD-3750B3CC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4148690-8A02-4B1C-8FCE-02D056E7B6D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86DFF6-F47B-4D67-92FF-676299B4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55" y="1881840"/>
            <a:ext cx="5373576" cy="252133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9A840C-C887-4D5E-9154-A1C0E52F7BB6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BCCEDFC-03F4-46B9-9A0E-9911E189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F71FA-02D3-4B6D-9937-AA5B537A3F24}"/>
              </a:ext>
            </a:extLst>
          </p:cNvPr>
          <p:cNvSpPr txBox="1"/>
          <p:nvPr/>
        </p:nvSpPr>
        <p:spPr>
          <a:xfrm>
            <a:off x="5655179" y="246406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網站管理員使用後台</a:t>
            </a:r>
          </a:p>
        </p:txBody>
      </p:sp>
    </p:spTree>
    <p:extLst>
      <p:ext uri="{BB962C8B-B14F-4D97-AF65-F5344CB8AC3E}">
        <p14:creationId xmlns:p14="http://schemas.microsoft.com/office/powerpoint/2010/main" val="3626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1"/>
      <p:bldP spid="12" grpId="2"/>
      <p:bldP spid="14" grpId="1"/>
      <p:bldP spid="14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62FCD-880D-4C83-B2E6-C9DAC52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880DB1-2CA6-4F52-B705-4ADDBAC5D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A3FE36-7E18-4900-B53A-49FA444C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18" y="1195336"/>
            <a:ext cx="1915011" cy="149945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04AD136-5C29-4AB6-9E90-8F7ED6C08768}"/>
              </a:ext>
            </a:extLst>
          </p:cNvPr>
          <p:cNvSpPr txBox="1"/>
          <p:nvPr/>
        </p:nvSpPr>
        <p:spPr>
          <a:xfrm>
            <a:off x="2422553" y="1146769"/>
            <a:ext cx="5346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人物介紹：小夫　  曾得過模型大賽冠軍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想送禮的小夫在</a:t>
            </a:r>
            <a:r>
              <a:rPr lang="en-US" altLang="zh-TW" dirty="0" err="1"/>
              <a:t>WantWant</a:t>
            </a:r>
            <a:r>
              <a:rPr lang="zh-TW" altLang="en-US" dirty="0"/>
              <a:t>平台看到精通手工藝的</a:t>
            </a:r>
            <a:r>
              <a:rPr lang="en-US" altLang="zh-TW" dirty="0"/>
              <a:t>A</a:t>
            </a:r>
            <a:r>
              <a:rPr lang="zh-TW" altLang="en-US" dirty="0"/>
              <a:t>夢</a:t>
            </a:r>
            <a:endParaRPr lang="en-US" altLang="zh-TW" dirty="0"/>
          </a:p>
          <a:p>
            <a:r>
              <a:rPr lang="zh-TW" altLang="en-US" dirty="0"/>
              <a:t>很喜歡</a:t>
            </a:r>
            <a:r>
              <a:rPr lang="en-US" altLang="zh-TW" dirty="0"/>
              <a:t>A</a:t>
            </a:r>
            <a:r>
              <a:rPr lang="zh-TW" altLang="en-US" dirty="0"/>
              <a:t>夢的作品，於是委託</a:t>
            </a:r>
            <a:r>
              <a:rPr lang="en-US" altLang="zh-TW" dirty="0"/>
              <a:t>A</a:t>
            </a:r>
            <a:r>
              <a:rPr lang="zh-TW" altLang="en-US" dirty="0"/>
              <a:t>夢製作禮物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委託完成後，很會製作模型的小夫也新增專家履歷變成專家了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想多賺零用錢的小夫也投遞履歷試著接案</a:t>
            </a:r>
          </a:p>
        </p:txBody>
      </p:sp>
      <p:pic>
        <p:nvPicPr>
          <p:cNvPr id="16" name="圖形 15" descr="功能區">
            <a:extLst>
              <a:ext uri="{FF2B5EF4-FFF2-40B4-BE49-F238E27FC236}">
                <a16:creationId xmlns:a16="http://schemas.microsoft.com/office/drawing/2014/main" id="{EE1F25DB-6ACE-481E-A977-9CBEAF0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3717" y="1146769"/>
            <a:ext cx="260909" cy="26090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5E84DA-1D9D-4B27-8199-D46EB2340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74" y="3033584"/>
            <a:ext cx="1879480" cy="182269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B80C89-E91A-48E5-8F51-F234156FE119}"/>
              </a:ext>
            </a:extLst>
          </p:cNvPr>
          <p:cNvSpPr txBox="1"/>
          <p:nvPr/>
        </p:nvSpPr>
        <p:spPr>
          <a:xfrm>
            <a:off x="2495503" y="3144714"/>
            <a:ext cx="451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人物介紹：</a:t>
            </a:r>
            <a:r>
              <a:rPr lang="en-US" altLang="zh-TW" dirty="0"/>
              <a:t>A</a:t>
            </a:r>
            <a:r>
              <a:rPr lang="zh-TW" altLang="en-US" dirty="0"/>
              <a:t>夢　  精通手工藝、金工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接收小夫的委託並完成任務。斜槓</a:t>
            </a:r>
            <a:r>
              <a:rPr lang="en-US" altLang="zh-TW" dirty="0"/>
              <a:t>A</a:t>
            </a:r>
            <a:r>
              <a:rPr lang="zh-TW" altLang="en-US" dirty="0"/>
              <a:t>夢分身乏術，於是</a:t>
            </a:r>
            <a:endParaRPr lang="en-US" altLang="zh-TW" dirty="0"/>
          </a:p>
          <a:p>
            <a:r>
              <a:rPr lang="zh-TW" altLang="en-US" dirty="0"/>
              <a:t>刊登任務請民間高手來完成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於是小夫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54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736566"/>
              </p:ext>
            </p:extLst>
          </p:nvPr>
        </p:nvGraphicFramePr>
        <p:xfrm>
          <a:off x="359725" y="2015835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529228"/>
            <a:ext cx="3482105" cy="3047861"/>
          </a:xfrm>
          <a:prstGeom prst="cloudCallout">
            <a:avLst>
              <a:gd name="adj1" fmla="val 2386"/>
              <a:gd name="adj2" fmla="val 6731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14655" y="1802105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1125" y="4269081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0840" y="3950355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7290" y="3068024"/>
            <a:ext cx="1163970" cy="6466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93210" y="3629830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09" y="3860548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3831</TotalTime>
  <Words>1868</Words>
  <Application>Microsoft Office PowerPoint</Application>
  <PresentationFormat>如螢幕大小 (16:9)</PresentationFormat>
  <Paragraphs>264</Paragraphs>
  <Slides>22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Wingdings</vt:lpstr>
      <vt:lpstr>新細明體</vt:lpstr>
      <vt:lpstr>Arial</vt:lpstr>
      <vt:lpstr>Calibri</vt:lpstr>
      <vt:lpstr>微軟正黑體</vt:lpstr>
      <vt:lpstr>Source Sans Pro</vt:lpstr>
      <vt:lpstr>Roboto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PowerPoint 簡報</vt:lpstr>
      <vt:lpstr>網站角色說明</vt:lpstr>
      <vt:lpstr>PowerPoint 簡報</vt:lpstr>
      <vt:lpstr>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215</cp:revision>
  <dcterms:modified xsi:type="dcterms:W3CDTF">2023-09-07T11:56:00Z</dcterms:modified>
</cp:coreProperties>
</file>